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9144000"/>
  <p:notesSz cx="12192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1392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438913"/>
            <a:ext cx="11376073" cy="8262425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558129" y="578883"/>
            <a:ext cx="11075745" cy="414528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63168" y="2426941"/>
            <a:ext cx="10363200" cy="2438400"/>
          </a:xfrm>
        </p:spPr>
        <p:txBody>
          <a:bodyPr lIns="60958" rIns="60958" bIns="60958"/>
          <a:lstStyle>
            <a:lvl1pPr algn="r">
              <a:defRPr sz="60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963168" y="4913376"/>
            <a:ext cx="10363200" cy="1219200"/>
          </a:xfrm>
        </p:spPr>
        <p:txBody>
          <a:bodyPr lIns="243834" tIns="0"/>
          <a:lstStyle>
            <a:lvl1pPr marL="48767" indent="0" algn="r">
              <a:spcBef>
                <a:spcPts val="0"/>
              </a:spcBef>
              <a:buNone/>
              <a:defRPr sz="2700">
                <a:solidFill>
                  <a:schemeClr val="bg2">
                    <a:shade val="25000"/>
                  </a:schemeClr>
                </a:solidFill>
              </a:defRPr>
            </a:lvl1pPr>
            <a:lvl2pPr marL="609585" indent="0" algn="ctr">
              <a:buNone/>
            </a:lvl2pPr>
            <a:lvl3pPr marL="1219170" indent="0" algn="ctr">
              <a:buNone/>
            </a:lvl3pPr>
            <a:lvl4pPr marL="1828754" indent="0" algn="ctr">
              <a:buNone/>
            </a:lvl4pPr>
            <a:lvl5pPr marL="2438339" indent="0" algn="ctr">
              <a:buNone/>
            </a:lvl5pPr>
            <a:lvl6pPr marL="3047924" indent="0" algn="ctr">
              <a:buNone/>
            </a:lvl6pPr>
            <a:lvl7pPr marL="3657509" indent="0" algn="ctr">
              <a:buNone/>
            </a:lvl7pPr>
            <a:lvl8pPr marL="4267093" indent="0" algn="ctr">
              <a:buNone/>
            </a:lvl8pPr>
            <a:lvl9pPr marL="4876678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6644640"/>
            <a:ext cx="10911840" cy="140208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707136"/>
            <a:ext cx="10911840" cy="558393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711206"/>
            <a:ext cx="2641600" cy="70103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711204"/>
            <a:ext cx="7924800" cy="70104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6644640"/>
            <a:ext cx="10911840" cy="140208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707136"/>
            <a:ext cx="10911840" cy="5583936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06401" y="438913"/>
            <a:ext cx="11376073" cy="8262425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558129" y="578883"/>
            <a:ext cx="11075745" cy="578843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59" y="6571488"/>
            <a:ext cx="10911840" cy="902208"/>
          </a:xfrm>
        </p:spPr>
        <p:txBody>
          <a:bodyPr lIns="121917" bIns="0" anchor="b"/>
          <a:lstStyle>
            <a:lvl1pPr algn="l">
              <a:buNone/>
              <a:defRPr sz="48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459" y="7499312"/>
            <a:ext cx="10911840" cy="560832"/>
          </a:xfrm>
        </p:spPr>
        <p:txBody>
          <a:bodyPr lIns="158492" tIns="0" anchor="t"/>
          <a:lstStyle>
            <a:lvl1pPr marL="0" marR="48767" indent="0" algn="l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3" y="707136"/>
            <a:ext cx="5242560" cy="5852160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0480" y="707136"/>
            <a:ext cx="5242560" cy="5852160"/>
          </a:xfrm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6644640"/>
            <a:ext cx="10911840" cy="140208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632" y="772584"/>
            <a:ext cx="5242560" cy="1056216"/>
          </a:xfrm>
        </p:spPr>
        <p:txBody>
          <a:bodyPr lIns="195067" anchor="ctr"/>
          <a:lstStyle>
            <a:lvl1pPr marL="0" indent="0" algn="l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700" b="1"/>
            </a:lvl2pPr>
            <a:lvl3pPr>
              <a:buNone/>
              <a:defRPr sz="24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02892" y="772584"/>
            <a:ext cx="5242560" cy="1056216"/>
          </a:xfrm>
        </p:spPr>
        <p:txBody>
          <a:bodyPr lIns="182875" anchor="ctr"/>
          <a:lstStyle>
            <a:lvl1pPr marL="0" indent="0" algn="l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700" b="1"/>
            </a:lvl2pPr>
            <a:lvl3pPr>
              <a:buNone/>
              <a:defRPr sz="24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809632" y="1930400"/>
            <a:ext cx="5242560" cy="4653280"/>
          </a:xfrm>
        </p:spPr>
        <p:txBody>
          <a:bodyPr anchor="t"/>
          <a:lstStyle>
            <a:lvl1pPr algn="l">
              <a:defRPr sz="3200"/>
            </a:lvl1pPr>
            <a:lvl2pPr algn="l">
              <a:defRPr sz="2700"/>
            </a:lvl2pPr>
            <a:lvl3pPr algn="l">
              <a:defRPr sz="2400"/>
            </a:lvl3pPr>
            <a:lvl4pPr algn="l">
              <a:defRPr sz="2100"/>
            </a:lvl4pPr>
            <a:lvl5pPr algn="l">
              <a:defRPr sz="21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892" y="1930400"/>
            <a:ext cx="5242560" cy="4653280"/>
          </a:xfrm>
        </p:spPr>
        <p:txBody>
          <a:bodyPr anchor="t"/>
          <a:lstStyle>
            <a:lvl1pPr algn="l">
              <a:defRPr sz="3200"/>
            </a:lvl1pPr>
            <a:lvl2pPr algn="l">
              <a:defRPr sz="2700"/>
            </a:lvl2pPr>
            <a:lvl3pPr algn="l">
              <a:defRPr sz="2400"/>
            </a:lvl3pPr>
            <a:lvl4pPr algn="l">
              <a:defRPr sz="2100"/>
            </a:lvl4pPr>
            <a:lvl5pPr algn="l">
              <a:defRPr sz="21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438913"/>
            <a:ext cx="11376073" cy="8262425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5045" y="711200"/>
            <a:ext cx="3962400" cy="1219200"/>
          </a:xfrm>
        </p:spPr>
        <p:txBody>
          <a:bodyPr anchor="b"/>
          <a:lstStyle>
            <a:lvl1pPr algn="l">
              <a:buNone/>
              <a:defRPr sz="29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385129" y="1930403"/>
            <a:ext cx="3962400" cy="5608149"/>
          </a:xfrm>
        </p:spPr>
        <p:txBody>
          <a:bodyPr lIns="121917"/>
          <a:lstStyle>
            <a:lvl1pPr marL="24383" marR="24383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>
              <a:buNone/>
              <a:defRPr sz="1600">
                <a:solidFill>
                  <a:schemeClr val="tx1"/>
                </a:solidFill>
              </a:defRPr>
            </a:lvl2pPr>
            <a:lvl3pPr>
              <a:buNone/>
              <a:defRPr sz="1300">
                <a:solidFill>
                  <a:schemeClr val="tx1"/>
                </a:solidFill>
              </a:defRPr>
            </a:lvl3pPr>
            <a:lvl4pPr>
              <a:buNone/>
              <a:defRPr sz="1200">
                <a:solidFill>
                  <a:schemeClr val="tx1"/>
                </a:solidFill>
              </a:defRPr>
            </a:lvl4pPr>
            <a:lvl5pPr>
              <a:buNone/>
              <a:defRPr sz="12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5163" y="1240192"/>
            <a:ext cx="6168212" cy="6299203"/>
          </a:xfrm>
        </p:spPr>
        <p:txBody>
          <a:bodyPr/>
          <a:lstStyle>
            <a:lvl1pPr>
              <a:defRPr sz="3700">
                <a:solidFill>
                  <a:schemeClr val="tx1"/>
                </a:solidFill>
              </a:defRPr>
            </a:lvl1pPr>
            <a:lvl2pPr>
              <a:defRPr sz="35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2700">
                <a:solidFill>
                  <a:schemeClr val="tx1"/>
                </a:solidFill>
              </a:defRPr>
            </a:lvl4pPr>
            <a:lvl5pPr>
              <a:defRPr sz="27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438913"/>
            <a:ext cx="11376073" cy="8262425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8534401" y="578883"/>
            <a:ext cx="3099473" cy="57912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682741"/>
            <a:ext cx="10972800" cy="1402080"/>
          </a:xfrm>
        </p:spPr>
        <p:txBody>
          <a:bodyPr anchor="t"/>
          <a:lstStyle>
            <a:lvl1pPr algn="l">
              <a:buNone/>
              <a:defRPr sz="48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8616949" y="711200"/>
            <a:ext cx="2987040" cy="5615307"/>
          </a:xfrm>
        </p:spPr>
        <p:txBody>
          <a:bodyPr lIns="121917"/>
          <a:lstStyle>
            <a:lvl1pPr marL="60958" indent="0" algn="l">
              <a:spcBef>
                <a:spcPts val="0"/>
              </a:spcBef>
              <a:buNone/>
              <a:defRPr sz="19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300">
                <a:solidFill>
                  <a:srgbClr val="FFFFFF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1973" y="581024"/>
            <a:ext cx="7900416" cy="57912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43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438913"/>
            <a:ext cx="11376073" cy="8262425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558129" y="578883"/>
            <a:ext cx="11075745" cy="73152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670560" y="6647453"/>
            <a:ext cx="10911840" cy="1402080"/>
          </a:xfrm>
          <a:prstGeom prst="rect">
            <a:avLst/>
          </a:prstGeom>
        </p:spPr>
        <p:txBody>
          <a:bodyPr vert="horz" lIns="121917" tIns="60958" rIns="121917" bIns="60958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70560" y="707136"/>
            <a:ext cx="10911840" cy="5583936"/>
          </a:xfrm>
          <a:prstGeom prst="rect">
            <a:avLst/>
          </a:prstGeom>
        </p:spPr>
        <p:txBody>
          <a:bodyPr vert="horz" lIns="243834" tIns="121917" rIns="121917" bIns="60958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5035104" y="8149168"/>
            <a:ext cx="3048000" cy="486833"/>
          </a:xfrm>
          <a:prstGeom prst="rect">
            <a:avLst/>
          </a:prstGeom>
        </p:spPr>
        <p:txBody>
          <a:bodyPr vert="horz" lIns="121917" tIns="60958" rIns="121917" bIns="60958" anchor="b"/>
          <a:lstStyle>
            <a:lvl1pPr algn="r" eaLnBrk="1" latinLnBrk="0" hangingPunct="1">
              <a:defRPr kumimoji="0" sz="13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8083104" y="8149168"/>
            <a:ext cx="3048000" cy="486833"/>
          </a:xfrm>
          <a:prstGeom prst="rect">
            <a:avLst/>
          </a:prstGeom>
        </p:spPr>
        <p:txBody>
          <a:bodyPr vert="horz" lIns="121917" tIns="60958" rIns="121917" bIns="60958" anchor="b"/>
          <a:lstStyle>
            <a:lvl1pPr algn="l" eaLnBrk="1" latinLnBrk="0" hangingPunct="1">
              <a:defRPr kumimoji="0" sz="13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131104" y="8149168"/>
            <a:ext cx="609600" cy="486833"/>
          </a:xfrm>
          <a:prstGeom prst="rect">
            <a:avLst/>
          </a:prstGeom>
        </p:spPr>
        <p:txBody>
          <a:bodyPr vert="horz" lIns="121917" tIns="60958" rIns="121917" bIns="60958" anchor="b"/>
          <a:lstStyle>
            <a:lvl1pPr algn="r" eaLnBrk="1" latinLnBrk="0" hangingPunct="1">
              <a:defRPr kumimoji="0" sz="13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rtl="0" eaLnBrk="1" latinLnBrk="0" hangingPunct="1">
        <a:spcBef>
          <a:spcPct val="0"/>
        </a:spcBef>
        <a:buNone/>
        <a:defRPr kumimoji="0" sz="48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53559" indent="-353559" algn="l" rtl="0" eaLnBrk="1" latinLnBrk="0" hangingPunct="1">
        <a:spcBef>
          <a:spcPts val="333"/>
        </a:spcBef>
        <a:buClr>
          <a:schemeClr val="accent1"/>
        </a:buClr>
        <a:buSzPct val="80000"/>
        <a:buFont typeface="Wingdings 2"/>
        <a:buChar char=""/>
        <a:defRPr kumimoji="0" sz="37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31502" indent="-268217" algn="l" rtl="0" eaLnBrk="1" latinLnBrk="0" hangingPunct="1">
        <a:spcBef>
          <a:spcPts val="333"/>
        </a:spcBef>
        <a:buClr>
          <a:schemeClr val="accent1"/>
        </a:buClr>
        <a:buSzPct val="100000"/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048486" indent="-243834" algn="l" rtl="0" eaLnBrk="1" latinLnBrk="0" hangingPunct="1">
        <a:spcBef>
          <a:spcPts val="333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470" indent="-243834" algn="l" rtl="0" eaLnBrk="1" latinLnBrk="0" hangingPunct="1">
        <a:spcBef>
          <a:spcPts val="307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37" indent="-243834" algn="l" rtl="0" eaLnBrk="1" latinLnBrk="0" hangingPunct="1">
        <a:spcBef>
          <a:spcPts val="333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987246" indent="-243834" algn="l" rtl="0" eaLnBrk="1" latinLnBrk="0" hangingPunct="1">
        <a:spcBef>
          <a:spcPts val="333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67655" indent="-243834" algn="l" rtl="0" eaLnBrk="1" latinLnBrk="0" hangingPunct="1">
        <a:spcBef>
          <a:spcPts val="34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256" indent="-243834" algn="l" rtl="0" eaLnBrk="1" latinLnBrk="0" hangingPunct="1">
        <a:spcBef>
          <a:spcPts val="343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65048" indent="-243834" algn="l" rtl="0" eaLnBrk="1" latinLnBrk="0" hangingPunct="1">
        <a:spcBef>
          <a:spcPts val="34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6858000"/>
            <a:ext cx="9601200" cy="1981200"/>
          </a:xfrm>
          <a:prstGeom prst="rect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FF00"/>
                </a:solidFill>
              </a:rPr>
              <a:t>Dr.Saroja</a:t>
            </a:r>
            <a:r>
              <a:rPr lang="en-US" sz="2400" b="1" dirty="0">
                <a:solidFill>
                  <a:srgbClr val="FFFF00"/>
                </a:solidFill>
              </a:rPr>
              <a:t> Kumar Rout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Assoc Professor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Dept of IT</a:t>
            </a:r>
            <a:br>
              <a:rPr lang="en-US" sz="2400" b="1" dirty="0">
                <a:solidFill>
                  <a:srgbClr val="FFFF00"/>
                </a:solidFill>
              </a:rPr>
            </a:br>
            <a:r>
              <a:rPr lang="en-US" sz="2400" b="1" dirty="0" err="1">
                <a:solidFill>
                  <a:srgbClr val="FFFF00"/>
                </a:solidFill>
              </a:rPr>
              <a:t>Vardhaman</a:t>
            </a:r>
            <a:r>
              <a:rPr lang="en-US" sz="2400" b="1" dirty="0">
                <a:solidFill>
                  <a:srgbClr val="FFFF00"/>
                </a:solidFill>
              </a:rPr>
              <a:t> College of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91</TotalTime>
  <Words>15</Words>
  <Application>Microsoft Office PowerPoint</Application>
  <PresentationFormat>Custom</PresentationFormat>
  <Paragraphs>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Verdana</vt:lpstr>
      <vt:lpstr>Wingdings 2</vt:lpstr>
      <vt:lpstr>Aspect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919937338277</cp:lastModifiedBy>
  <cp:revision>3</cp:revision>
  <dcterms:created xsi:type="dcterms:W3CDTF">2023-03-11T08:34:51Z</dcterms:created>
  <dcterms:modified xsi:type="dcterms:W3CDTF">2023-03-16T07:53:29Z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2023-03-11T00:00:00Z</vt:filetime>
  </property>
  <property fmtid="{D5CDD505-2E9C-101B-9397-08002B2CF9AE}" pid="3" name="LastSaved">
    <vt:filetime>2023-03-11T00:00:00Z</vt:filetime>
  </property>
</Properties>
</file>